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77" r:id="rId3"/>
    <p:sldId id="273" r:id="rId4"/>
    <p:sldId id="272" r:id="rId5"/>
    <p:sldId id="276" r:id="rId6"/>
    <p:sldId id="275" r:id="rId7"/>
    <p:sldId id="282" r:id="rId8"/>
    <p:sldId id="283" r:id="rId9"/>
    <p:sldId id="284" r:id="rId10"/>
    <p:sldId id="287" r:id="rId11"/>
    <p:sldId id="289" r:id="rId12"/>
    <p:sldId id="274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5050"/>
    <a:srgbClr val="7CC3D6"/>
    <a:srgbClr val="369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/>
    <p:restoredTop sz="93615" autoAdjust="0"/>
  </p:normalViewPr>
  <p:slideViewPr>
    <p:cSldViewPr>
      <p:cViewPr varScale="1">
        <p:scale>
          <a:sx n="105" d="100"/>
          <a:sy n="105" d="100"/>
        </p:scale>
        <p:origin x="18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A93B-45EE-447B-8B56-215E74C809B0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FE75-7D66-4A53-9292-FBECB7E6E0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3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FE75-7D66-4A53-9292-FBECB7E6E0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9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4DD7-F9A0-4AE3-B88B-EB6D1E8DFE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068B-B864-4B8F-A095-A6C89D800FE4}" type="datetimeFigureOut">
              <a:rPr lang="en-GB" smtClean="0"/>
              <a:pPr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CA88-FBF9-460F-9EA1-0D9FBCD08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7584" y="3600400"/>
            <a:ext cx="7776864" cy="14847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002060"/>
                </a:solidFill>
              </a:rPr>
              <a:t>Kako zaštititi sebe i druge </a:t>
            </a:r>
          </a:p>
          <a:p>
            <a:pPr algn="ctr"/>
            <a:r>
              <a:rPr lang="hr-HR" sz="4000" b="1" dirty="0">
                <a:solidFill>
                  <a:srgbClr val="002060"/>
                </a:solidFill>
              </a:rPr>
              <a:t>ZA VRIJEME COVID-19 PANDEMIJE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19469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71700" y="1091429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002060"/>
                </a:solidFill>
              </a:rPr>
              <a:t>NASTAVNI ZAVOD ZA JAVNO ZDRAVSTVO SPLITSKO-DALMATINSKE ŽUPANIJE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698C12-01A6-1B45-B800-A4AC899065E7}"/>
              </a:ext>
            </a:extLst>
          </p:cNvPr>
          <p:cNvSpPr/>
          <p:nvPr/>
        </p:nvSpPr>
        <p:spPr>
          <a:xfrm>
            <a:off x="2966432" y="2204864"/>
            <a:ext cx="321113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PREPORUKE</a:t>
            </a:r>
          </a:p>
        </p:txBody>
      </p:sp>
    </p:spTree>
    <p:extLst>
      <p:ext uri="{BB962C8B-B14F-4D97-AF65-F5344CB8AC3E}">
        <p14:creationId xmlns:p14="http://schemas.microsoft.com/office/powerpoint/2010/main" val="198142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427984" y="180510"/>
            <a:ext cx="4608512" cy="1592534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tx1"/>
                </a:solidFill>
              </a:rPr>
              <a:t>DRŽITE  RAZMAK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0248" name="Picture 8" descr="Students sit at a distance as a precaution against COVID-19, as they undergo an aptitude test to access the University of Medicine, in Rome Thursday, Sept. 3, 202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1174"/>
            <a:ext cx="6912768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Generational War Is Brewing Over Coronavirus - WS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99592" y="5373216"/>
            <a:ext cx="7704856" cy="936104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IZBJEGAVAJTE GUŽVU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07504" y="260648"/>
            <a:ext cx="3024336" cy="4608512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/>
              <a:t>-KAŠALJ</a:t>
            </a:r>
          </a:p>
          <a:p>
            <a:r>
              <a:rPr lang="hr-HR" b="1" dirty="0"/>
              <a:t>-POVIŠENA TJ.TEMPERATURA</a:t>
            </a:r>
          </a:p>
          <a:p>
            <a:r>
              <a:rPr lang="hr-HR" b="1" dirty="0"/>
              <a:t>-NEDOSTATAK ZRAKA</a:t>
            </a:r>
          </a:p>
          <a:p>
            <a:r>
              <a:rPr lang="hr-HR" b="1" dirty="0"/>
              <a:t>-GUBITAK MIRISA I OKUSA</a:t>
            </a:r>
          </a:p>
          <a:p>
            <a:r>
              <a:rPr lang="hr-HR" b="1" dirty="0"/>
              <a:t>-GLAVOBOLJA</a:t>
            </a:r>
          </a:p>
          <a:p>
            <a:r>
              <a:rPr lang="hr-HR" b="1" dirty="0"/>
              <a:t>-GRLOBOLJA</a:t>
            </a:r>
          </a:p>
          <a:p>
            <a:r>
              <a:rPr lang="hr-HR" b="1" dirty="0"/>
              <a:t>-ZAČEPLJEN NOS</a:t>
            </a:r>
          </a:p>
          <a:p>
            <a:r>
              <a:rPr lang="hr-HR" b="1" dirty="0"/>
              <a:t>-CURENJE NOSA</a:t>
            </a:r>
          </a:p>
          <a:p>
            <a:r>
              <a:rPr lang="hr-HR" b="1" dirty="0"/>
              <a:t>-PROLJEV</a:t>
            </a:r>
          </a:p>
          <a:p>
            <a:r>
              <a:rPr lang="hr-HR" b="1" dirty="0"/>
              <a:t>-SLABOST I UMOR</a:t>
            </a:r>
          </a:p>
          <a:p>
            <a:r>
              <a:rPr lang="hr-HR" b="1" dirty="0"/>
              <a:t>-BOLOVI U MIŠIĆIMA I ZGLOBOVIMA</a:t>
            </a:r>
          </a:p>
          <a:p>
            <a:r>
              <a:rPr lang="hr-HR" b="1" dirty="0"/>
              <a:t>-...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3" y="5229200"/>
            <a:ext cx="8856985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OSTANITE KUĆI AKO IMATE SIMPTOME </a:t>
            </a:r>
          </a:p>
          <a:p>
            <a:pPr algn="ctr"/>
            <a:r>
              <a:rPr lang="hr-HR" sz="2800" b="1" dirty="0"/>
              <a:t>OSIM AKO TREBATE HITNU MEDICINSKU POMOĆ </a:t>
            </a:r>
          </a:p>
        </p:txBody>
      </p:sp>
      <p:pic>
        <p:nvPicPr>
          <p:cNvPr id="9218" name="Picture 2" descr="When to call in sick, woman in b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51992"/>
            <a:ext cx="5832648" cy="4104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inistarstvo zdravstva Republike Hrvatske - Ostanimo odgovor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34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1520" y="58612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95535" y="5861206"/>
            <a:ext cx="8496945" cy="7920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sz="2800" b="1" dirty="0">
                <a:solidFill>
                  <a:prstClr val="black"/>
                </a:solidFill>
              </a:rPr>
              <a:t>Ako nisu vidljivo prljave, učestalo ih dezinficirajte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9" y="116632"/>
            <a:ext cx="8568952" cy="10801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PERITE RUKE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</a:rPr>
              <a:t>tekućom vodom i sapunom najmanje 20 sekundi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Zašto ruke peremo,da li pravilno to radi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691276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DEZINFEKCIJA </a:t>
            </a:r>
            <a:endParaRPr lang="en-GB" sz="4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6516216" y="1412776"/>
            <a:ext cx="2376264" cy="4686300"/>
          </a:xfrm>
          <a:prstGeom prst="roundRect">
            <a:avLst/>
          </a:prstGeom>
          <a:solidFill>
            <a:srgbClr val="369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2417098"/>
            <a:ext cx="2088232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/>
            </a:sp3d>
          </a:bodyPr>
          <a:lstStyle/>
          <a:p>
            <a:pPr algn="ctr"/>
            <a:r>
              <a:rPr lang="hr-HR" sz="2800" b="1" dirty="0"/>
              <a:t>Čistite i dezinficirajte predmete i površine </a:t>
            </a:r>
          </a:p>
          <a:p>
            <a:pPr algn="ctr"/>
            <a:r>
              <a:rPr lang="hr-HR" sz="2800" b="1" dirty="0"/>
              <a:t>koje se često diraju</a:t>
            </a:r>
            <a:endParaRPr lang="en-GB" sz="2800" b="1" dirty="0"/>
          </a:p>
        </p:txBody>
      </p:sp>
      <p:pic>
        <p:nvPicPr>
          <p:cNvPr id="5122" name="Picture 2" descr="https://greenseal.org/photos/shares/media_files/AdobeStock_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192688" cy="475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fection Control and Prevention - Hollywood Presbyterian Medical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892480" cy="6846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ardrop 6"/>
          <p:cNvSpPr/>
          <p:nvPr/>
        </p:nvSpPr>
        <p:spPr>
          <a:xfrm>
            <a:off x="9346" y="4437112"/>
            <a:ext cx="3050486" cy="2409427"/>
          </a:xfrm>
          <a:prstGeom prst="teardrop">
            <a:avLst>
              <a:gd name="adj" fmla="val 20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 </a:t>
            </a:r>
            <a:r>
              <a:rPr lang="hr-HR" b="1" dirty="0"/>
              <a:t>Ako kašljete, kišete ili Vam curi nos, </a:t>
            </a:r>
          </a:p>
          <a:p>
            <a:pPr algn="ctr"/>
            <a:r>
              <a:rPr lang="hr-HR" b="1" dirty="0"/>
              <a:t>pokrijte nos i usta jednokratnom papirnatom maramicom</a:t>
            </a:r>
            <a:r>
              <a:rPr lang="hr-HR" dirty="0"/>
              <a:t>,</a:t>
            </a:r>
          </a:p>
          <a:p>
            <a:pPr algn="ctr"/>
            <a:r>
              <a:rPr lang="hr-HR" b="1" dirty="0"/>
              <a:t>bacite je u smeće i operite ruke 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 not touch hands eyes nose mouth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536" y="188640"/>
            <a:ext cx="84249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/>
              <a:t>NE DIRAJTE PRSTIMA </a:t>
            </a:r>
          </a:p>
          <a:p>
            <a:pPr algn="ctr"/>
            <a:r>
              <a:rPr lang="hr-HR" sz="3600" b="1" dirty="0"/>
              <a:t>OČI, NOS ILI USTA</a:t>
            </a:r>
            <a:endParaRPr lang="en-GB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NOSITE MASKU</a:t>
            </a:r>
            <a:endParaRPr lang="en-GB" sz="4000" b="1" dirty="0"/>
          </a:p>
        </p:txBody>
      </p:sp>
      <p:pic>
        <p:nvPicPr>
          <p:cNvPr id="8194" name="Picture 2" descr="Young people wearing masks (picture-alliance/dpa/M. Gillia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667500" cy="3752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latin typeface="+mn-lt"/>
                <a:cs typeface="Calibri" panose="020F0502020204030204" pitchFamily="34" charset="0"/>
              </a:rPr>
              <a:t>OVAKO SE MASKA NE NOSI!</a:t>
            </a:r>
            <a:endParaRPr lang="en-US" sz="4000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122" name="Picture 2" descr="SZO protiv maski napolju, Kon se ne slaže | Zdravlje | Direk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74441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AutoShape 4" descr="Dokazano je da oni koji nose masku ispod nosa rade kobnu grešku - Poslovni  dnevni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AutoShape 6" descr="Dokazano je da oni koji nose masku ispod nosa rade kobnu grešku - Poslovni  dnevni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Dokazano je da oni koji nose masku ispod nosa rade kobnu grešku - Poslovni  dnev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396" y="3212976"/>
            <a:ext cx="3949092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08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latin typeface="+mn-lt"/>
              </a:rPr>
              <a:t>OVAKO SE MASKA NE STAVLJA!</a:t>
            </a:r>
            <a:endParaRPr lang="en-US" sz="4000" b="1" dirty="0">
              <a:latin typeface="+mn-lt"/>
            </a:endParaRPr>
          </a:p>
        </p:txBody>
      </p:sp>
      <p:pic>
        <p:nvPicPr>
          <p:cNvPr id="3076" name="Picture 4" descr="Foto Davor Kovačević (Novi list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" y="2204864"/>
            <a:ext cx="4654928" cy="4270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taj kablove! Jedan je stavlja na oči, drugi koristi kao slinček | 24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7638"/>
            <a:ext cx="3429000" cy="34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82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27280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0"/>
            <a:ext cx="3938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/>
              <a:t>NOSITE MASKU </a:t>
            </a:r>
            <a:endParaRPr lang="en-GB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6565913" y="4941168"/>
            <a:ext cx="139046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150</Words>
  <Application>Microsoft Macintosh PowerPoint</Application>
  <PresentationFormat>On-screen Show (4:3)</PresentationFormat>
  <Paragraphs>38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OVAKO SE MASKA NE NOSI!</vt:lpstr>
      <vt:lpstr>OVAKO SE MASKA NE STAVLJA!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 Jurčev</dc:creator>
  <cp:lastModifiedBy>Davorka Sutlović</cp:lastModifiedBy>
  <cp:revision>45</cp:revision>
  <dcterms:created xsi:type="dcterms:W3CDTF">2020-09-24T12:35:55Z</dcterms:created>
  <dcterms:modified xsi:type="dcterms:W3CDTF">2020-09-29T10:31:45Z</dcterms:modified>
</cp:coreProperties>
</file>